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5" r:id="rId2"/>
    <p:sldId id="306" r:id="rId3"/>
    <p:sldId id="307" r:id="rId4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3333FF"/>
    <a:srgbClr val="3366FF"/>
    <a:srgbClr val="0000FF"/>
    <a:srgbClr val="D9CA72"/>
    <a:srgbClr val="AA8E2B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>
        <p:scale>
          <a:sx n="60" d="100"/>
          <a:sy n="60" d="100"/>
        </p:scale>
        <p:origin x="2652" y="-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CE258-7F1F-4AA8-BFF2-7202A42D23A6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90CB-5C70-43EE-8778-B426D4F44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400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CE258-7F1F-4AA8-BFF2-7202A42D23A6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90CB-5C70-43EE-8778-B426D4F44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635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CE258-7F1F-4AA8-BFF2-7202A42D23A6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90CB-5C70-43EE-8778-B426D4F44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7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CE258-7F1F-4AA8-BFF2-7202A42D23A6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90CB-5C70-43EE-8778-B426D4F44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025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CE258-7F1F-4AA8-BFF2-7202A42D23A6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90CB-5C70-43EE-8778-B426D4F44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150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CE258-7F1F-4AA8-BFF2-7202A42D23A6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90CB-5C70-43EE-8778-B426D4F44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559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CE258-7F1F-4AA8-BFF2-7202A42D23A6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90CB-5C70-43EE-8778-B426D4F44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278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CE258-7F1F-4AA8-BFF2-7202A42D23A6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90CB-5C70-43EE-8778-B426D4F44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1576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CE258-7F1F-4AA8-BFF2-7202A42D23A6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90CB-5C70-43EE-8778-B426D4F44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247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CE258-7F1F-4AA8-BFF2-7202A42D23A6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90CB-5C70-43EE-8778-B426D4F44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528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CE258-7F1F-4AA8-BFF2-7202A42D23A6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90CB-5C70-43EE-8778-B426D4F44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232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CE258-7F1F-4AA8-BFF2-7202A42D23A6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F90CB-5C70-43EE-8778-B426D4F44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960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youtu.be/J72CBtxVCBs" TargetMode="External"/><Relationship Id="rId13" Type="http://schemas.openxmlformats.org/officeDocument/2006/relationships/hyperlink" Target="https://youtu.be/fcBNyT7DiRc" TargetMode="External"/><Relationship Id="rId3" Type="http://schemas.microsoft.com/office/2007/relationships/hdphoto" Target="../media/hdphoto1.wdp"/><Relationship Id="rId7" Type="http://schemas.openxmlformats.org/officeDocument/2006/relationships/hyperlink" Target="https://youtu.be/5ep07WYpLvm" TargetMode="External"/><Relationship Id="rId12" Type="http://schemas.openxmlformats.org/officeDocument/2006/relationships/hyperlink" Target="https://youtu.be/mHfbwOHMBlI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youtu.be/0rd2WqPU8Pc" TargetMode="External"/><Relationship Id="rId11" Type="http://schemas.openxmlformats.org/officeDocument/2006/relationships/hyperlink" Target="https://youtu.be/mP5GFSBQJIM" TargetMode="External"/><Relationship Id="rId5" Type="http://schemas.openxmlformats.org/officeDocument/2006/relationships/hyperlink" Target="https://youtu.be/kogCMCx-7FQ" TargetMode="External"/><Relationship Id="rId10" Type="http://schemas.openxmlformats.org/officeDocument/2006/relationships/hyperlink" Target="https://youtu.be/-Eho0U0c8w8" TargetMode="External"/><Relationship Id="rId4" Type="http://schemas.openxmlformats.org/officeDocument/2006/relationships/hyperlink" Target="https://youtube.com/watch?v=HWE9_bb5id0&amp;feature=share" TargetMode="External"/><Relationship Id="rId9" Type="http://schemas.openxmlformats.org/officeDocument/2006/relationships/hyperlink" Target="https://youtu.be/YxZTEt-dQQU" TargetMode="External"/><Relationship Id="rId14" Type="http://schemas.openxmlformats.org/officeDocument/2006/relationships/hyperlink" Target="https://youtu.be/a9qYwMSqKT8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uYjwDqrJVfI" TargetMode="External"/><Relationship Id="rId3" Type="http://schemas.microsoft.com/office/2007/relationships/hdphoto" Target="../media/hdphoto1.wdp"/><Relationship Id="rId7" Type="http://schemas.openxmlformats.org/officeDocument/2006/relationships/hyperlink" Target="https://youtu.be/LTMvxxes6z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youtu.be/5HhmHrkJFew" TargetMode="External"/><Relationship Id="rId5" Type="http://schemas.openxmlformats.org/officeDocument/2006/relationships/hyperlink" Target="https://youtu.be/fE19LhRmQG8" TargetMode="External"/><Relationship Id="rId10" Type="http://schemas.openxmlformats.org/officeDocument/2006/relationships/hyperlink" Target="https://youtu.be/fgBm4H5O2Ak" TargetMode="External"/><Relationship Id="rId4" Type="http://schemas.openxmlformats.org/officeDocument/2006/relationships/hyperlink" Target="https://youtu.be/8qAqz3YoBvQ" TargetMode="External"/><Relationship Id="rId9" Type="http://schemas.openxmlformats.org/officeDocument/2006/relationships/hyperlink" Target="https://youtu.be/PdD-kqYqoY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Рисунок 39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40" y="0"/>
            <a:ext cx="6860540" cy="12192000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3910" y="945568"/>
            <a:ext cx="1405099" cy="1407916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66D8A2BD-54A2-189C-3C69-154035690106}"/>
              </a:ext>
            </a:extLst>
          </p:cNvPr>
          <p:cNvSpPr/>
          <p:nvPr/>
        </p:nvSpPr>
        <p:spPr>
          <a:xfrm>
            <a:off x="2493588" y="11185033"/>
            <a:ext cx="1882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252892" algn="just"/>
            <a:r>
              <a:rPr lang="ru-RU" b="1" kern="50" dirty="0">
                <a:solidFill>
                  <a:srgbClr val="000099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Астана, 2023</a:t>
            </a:r>
            <a:endParaRPr lang="ru-RU" kern="50" dirty="0">
              <a:solidFill>
                <a:srgbClr val="000099"/>
              </a:solidFill>
              <a:latin typeface="Arial" panose="020B0604020202020204" pitchFamily="34" charset="0"/>
              <a:ea typeface="DejaVu Sans"/>
              <a:cs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F765DF0F-3E9D-12F1-F14D-70BB221D8BD2}"/>
              </a:ext>
            </a:extLst>
          </p:cNvPr>
          <p:cNvSpPr/>
          <p:nvPr/>
        </p:nvSpPr>
        <p:spPr>
          <a:xfrm>
            <a:off x="159725" y="284951"/>
            <a:ext cx="65334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Баларды</a:t>
            </a:r>
            <a:r>
              <a:rPr lang="ru-RU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ерте</a:t>
            </a:r>
            <a:r>
              <a:rPr lang="ru-RU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дамыту</a:t>
            </a:r>
            <a:r>
              <a:rPr lang="ru-RU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институты ҚР ОАМ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2" name="Текст 5">
            <a:extLst>
              <a:ext uri="{FF2B5EF4-FFF2-40B4-BE49-F238E27FC236}">
                <a16:creationId xmlns:a16="http://schemas.microsoft.com/office/drawing/2014/main" xmlns="" id="{E15BD0E9-9585-E9D0-A72B-D9022DC0AED5}"/>
              </a:ext>
            </a:extLst>
          </p:cNvPr>
          <p:cNvSpPr txBox="1">
            <a:spLocks/>
          </p:cNvSpPr>
          <p:nvPr/>
        </p:nvSpPr>
        <p:spPr>
          <a:xfrm>
            <a:off x="-2540" y="2177142"/>
            <a:ext cx="6855460" cy="78377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chemeClr val="accent2">
                  <a:lumMod val="75000"/>
                </a:schemeClr>
              </a:buClr>
              <a:defRPr/>
            </a:pPr>
            <a:endParaRPr lang="ru-RU" sz="2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chemeClr val="accent2">
                  <a:lumMod val="75000"/>
                </a:schemeClr>
              </a:buClr>
              <a:defRPr/>
            </a:pPr>
            <a:endParaRPr lang="ru-RU" sz="2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chemeClr val="accent2">
                  <a:lumMod val="75000"/>
                </a:schemeClr>
              </a:buClr>
              <a:defRPr/>
            </a:pPr>
            <a:r>
              <a:rPr lang="ru-RU" sz="2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«</a:t>
            </a:r>
            <a:r>
              <a:rPr lang="ru-RU" sz="2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ШЫМЫРЛЫҚ ПЕН ШЕБЕРЛІК КҮНІ»</a:t>
            </a:r>
          </a:p>
          <a:p>
            <a:pPr algn="ctr">
              <a:buClr>
                <a:schemeClr val="accent2">
                  <a:lumMod val="75000"/>
                </a:schemeClr>
              </a:buClr>
              <a:defRPr/>
            </a:pPr>
            <a:r>
              <a:rPr lang="ru-RU" sz="2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2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400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Наурыз</a:t>
            </a:r>
            <a:r>
              <a:rPr lang="ru-RU" sz="2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мейрамын</a:t>
            </a:r>
            <a:r>
              <a:rPr lang="ru-RU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тойлауға</a:t>
            </a:r>
            <a:r>
              <a:rPr lang="ru-RU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>
              <a:buClr>
                <a:schemeClr val="accent2">
                  <a:lumMod val="75000"/>
                </a:schemeClr>
              </a:buClr>
              <a:defRPr/>
            </a:pPr>
            <a:r>
              <a:rPr lang="ru-RU" sz="2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Жеңімпаздарының</a:t>
            </a:r>
            <a:r>
              <a:rPr lang="ru-RU" sz="2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бейнеролик</a:t>
            </a:r>
            <a:r>
              <a:rPr lang="kk-KZ" sz="2400" b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</a:t>
            </a:r>
            <a:r>
              <a:rPr lang="ru-RU" sz="2400" b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chemeClr val="accent2">
                  <a:lumMod val="75000"/>
                </a:schemeClr>
              </a:buClr>
              <a:defRPr/>
            </a:pPr>
            <a:endParaRPr lang="ru-RU" sz="2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chemeClr val="accent2">
                  <a:lumMod val="75000"/>
                </a:schemeClr>
              </a:buClr>
              <a:defRPr/>
            </a:pPr>
            <a:r>
              <a:rPr lang="ru-RU" sz="2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ЖИНАҒЫ</a:t>
            </a:r>
          </a:p>
          <a:p>
            <a:pPr algn="ctr">
              <a:buClr>
                <a:schemeClr val="accent2">
                  <a:lumMod val="75000"/>
                </a:schemeClr>
              </a:buClr>
              <a:defRPr/>
            </a:pPr>
            <a:endParaRPr lang="ru-RU" sz="2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chemeClr val="accent2">
                  <a:lumMod val="75000"/>
                </a:schemeClr>
              </a:buClr>
              <a:defRPr/>
            </a:pPr>
            <a:endParaRPr lang="ru-RU" sz="2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chemeClr val="accent2">
                  <a:lumMod val="75000"/>
                </a:schemeClr>
              </a:buClr>
              <a:defRPr/>
            </a:pPr>
            <a:endParaRPr lang="ru-RU" sz="2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chemeClr val="accent2">
                  <a:lumMod val="75000"/>
                </a:schemeClr>
              </a:buClr>
              <a:defRPr/>
            </a:pPr>
            <a:endParaRPr lang="ru-RU" sz="2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chemeClr val="accent2">
                  <a:lumMod val="75000"/>
                </a:schemeClr>
              </a:buClr>
              <a:defRPr/>
            </a:pPr>
            <a:endParaRPr lang="ru-RU" sz="2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chemeClr val="accent2">
                  <a:lumMod val="75000"/>
                </a:schemeClr>
              </a:buClr>
              <a:defRPr/>
            </a:pPr>
            <a:r>
              <a:rPr lang="ru-RU" sz="2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buClr>
                <a:schemeClr val="accent2">
                  <a:lumMod val="75000"/>
                </a:schemeClr>
              </a:buClr>
              <a:defRPr/>
            </a:pPr>
            <a:endParaRPr lang="ru-RU" sz="2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chemeClr val="accent2">
                  <a:lumMod val="75000"/>
                </a:schemeClr>
              </a:buClr>
              <a:defRPr/>
            </a:pPr>
            <a:endParaRPr lang="ru-RU" sz="2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chemeClr val="accent2">
                  <a:lumMod val="75000"/>
                </a:schemeClr>
              </a:buClr>
              <a:defRPr/>
            </a:pPr>
            <a:endParaRPr lang="ru-RU" sz="2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chemeClr val="accent2">
                  <a:lumMod val="75000"/>
                </a:schemeClr>
              </a:buClr>
              <a:defRPr/>
            </a:pPr>
            <a:endParaRPr lang="ru-RU" sz="2400" b="1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chemeClr val="accent2">
                  <a:lumMod val="75000"/>
                </a:schemeClr>
              </a:buClr>
              <a:defRPr/>
            </a:pPr>
            <a:r>
              <a:rPr lang="ru-RU" sz="2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СБОРНИК </a:t>
            </a:r>
            <a:endParaRPr lang="ru-RU" sz="2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chemeClr val="accent2">
                  <a:lumMod val="75000"/>
                </a:schemeClr>
              </a:buClr>
              <a:defRPr/>
            </a:pPr>
            <a:r>
              <a:rPr lang="ru-RU" sz="2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видеороликов победителей</a:t>
            </a:r>
          </a:p>
          <a:p>
            <a:pPr algn="ctr">
              <a:buClr>
                <a:schemeClr val="accent2">
                  <a:lumMod val="75000"/>
                </a:schemeClr>
              </a:buClr>
              <a:defRPr/>
            </a:pPr>
            <a:r>
              <a:rPr lang="ru-RU" sz="2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«ШЫМЫРЛЫҚ ПЕН ШЕБЕРЛІК КҮНІ»</a:t>
            </a:r>
          </a:p>
          <a:p>
            <a:pPr algn="ctr">
              <a:buClr>
                <a:schemeClr val="accent2">
                  <a:lumMod val="75000"/>
                </a:schemeClr>
              </a:buClr>
              <a:defRPr/>
            </a:pPr>
            <a:r>
              <a:rPr lang="ru-RU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(Празднование Наурыз-</a:t>
            </a:r>
            <a:r>
              <a:rPr lang="ru-RU" sz="2400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мейрамы</a:t>
            </a:r>
            <a:r>
              <a:rPr lang="ru-RU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>
              <a:buClr>
                <a:schemeClr val="accent2">
                  <a:lumMod val="75000"/>
                </a:schemeClr>
              </a:buClr>
              <a:defRPr/>
            </a:pPr>
            <a:endParaRPr lang="ru-RU" sz="2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chemeClr val="accent2">
                  <a:lumMod val="75000"/>
                </a:schemeClr>
              </a:buClr>
              <a:defRPr/>
            </a:pPr>
            <a:endParaRPr lang="ru-RU" sz="2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4" name="Рисунок 23">
            <a:extLst>
              <a:ext uri="{FF2B5EF4-FFF2-40B4-BE49-F238E27FC236}">
                <a16:creationId xmlns:a16="http://schemas.microsoft.com/office/drawing/2014/main" xmlns="" id="{E72D6CB0-A6B8-9526-5229-35FDE2A9F7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850" y="4716403"/>
            <a:ext cx="2400680" cy="317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718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Рисунок 39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7B93047-0DF8-D00A-3422-234C783F42B6}"/>
              </a:ext>
            </a:extLst>
          </p:cNvPr>
          <p:cNvSpPr txBox="1"/>
          <p:nvPr/>
        </p:nvSpPr>
        <p:spPr>
          <a:xfrm>
            <a:off x="-2540" y="310218"/>
            <a:ext cx="68605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8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«ӘКЕ КӨРГЕН ОҚ ЖОНАР, АНА КӨРГЕН ТОН ПІШЕР»</a:t>
            </a:r>
            <a:endParaRPr lang="x-none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960525"/>
              </p:ext>
            </p:extLst>
          </p:nvPr>
        </p:nvGraphicFramePr>
        <p:xfrm>
          <a:off x="834587" y="850190"/>
          <a:ext cx="5551663" cy="11073088"/>
        </p:xfrm>
        <a:graphic>
          <a:graphicData uri="http://schemas.openxmlformats.org/drawingml/2006/table">
            <a:tbl>
              <a:tblPr firstRow="1" firstCol="1" bandRow="1"/>
              <a:tblGrid>
                <a:gridCol w="1698622"/>
                <a:gridCol w="2325869"/>
                <a:gridCol w="1527172"/>
              </a:tblGrid>
              <a:tr h="180696">
                <a:tc>
                  <a:txBody>
                    <a:bodyPr/>
                    <a:lstStyle/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kk-KZ" sz="1200" b="1" dirty="0" smtClean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МДҰ атауы</a:t>
                      </a:r>
                    </a:p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kk-KZ" sz="1200" b="1" dirty="0" smtClean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Қатысушылар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kk-KZ" sz="1200" b="1" dirty="0" smtClean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Сілтеме 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96">
                <a:tc gridSpan="3">
                  <a:txBody>
                    <a:bodyPr/>
                    <a:lstStyle/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Бас жүлде</a:t>
                      </a:r>
                      <a:endParaRPr lang="ru-RU" sz="12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480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Жамбыл облысы 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Тараз </a:t>
                      </a:r>
                      <a:r>
                        <a:rPr lang="kk-KZ" sz="120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қаласы</a:t>
                      </a:r>
                      <a:endParaRPr lang="ru-RU" sz="1200" dirty="0" smtClean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№ </a:t>
                      </a: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 </a:t>
                      </a:r>
                      <a:r>
                        <a:rPr lang="kk-KZ" sz="120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бөбекжай</a:t>
                      </a:r>
                      <a:r>
                        <a:rPr lang="kk-KZ" sz="1200" baseline="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бақшасы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«Ұлы дала қолөнері».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Жолдас Алихан Жасұланұлы, 5 жас.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Педагог - Жумакасова Эльмира Жумакасовна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4"/>
                        </a:rPr>
                        <a:t>https://youtube.com/watch?v=HWE9_bb5id0&amp;feature=share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96">
                <a:tc gridSpan="3">
                  <a:txBody>
                    <a:bodyPr/>
                    <a:lstStyle/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І орын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2784">
                <a:tc>
                  <a:txBody>
                    <a:bodyPr/>
                    <a:lstStyle/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Қызылорда </a:t>
                      </a: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облысы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Қызылорда қаласы 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«Асыл-ай» бөбекжай-бақшасы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Қамшы өру.</a:t>
                      </a:r>
                      <a:endParaRPr lang="ru-RU" sz="12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Орынбек Айсұлтан, 5 жаста.</a:t>
                      </a:r>
                      <a:endParaRPr lang="ru-RU" sz="12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Педагог - </a:t>
                      </a:r>
                      <a:r>
                        <a:rPr lang="kk-KZ" sz="12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Акимова Мереке Сраждиновна</a:t>
                      </a:r>
                      <a:endParaRPr lang="ru-RU" sz="12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5"/>
                        </a:rPr>
                        <a:t>https://youtu.be/kogCMCx-7FQ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088">
                <a:tc>
                  <a:txBody>
                    <a:bodyPr/>
                    <a:lstStyle/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БҚО Қаратөбе ауданы 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«Жақсыбай» негізгі орта мектебі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«Ер тұрман, ат әбзелдері».</a:t>
                      </a:r>
                      <a:endParaRPr lang="ru-RU" sz="12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Болат Әзілхан Мұратұлы, 6 жас.</a:t>
                      </a:r>
                      <a:endParaRPr lang="ru-RU" sz="12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Педагог - </a:t>
                      </a:r>
                      <a:r>
                        <a:rPr lang="kk-KZ" sz="12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Артыкова Мирагул Маликовна</a:t>
                      </a:r>
                      <a:endParaRPr lang="ru-RU" sz="12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6"/>
                        </a:rPr>
                        <a:t>https://youtu.be/0rd2WqPU8Pc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96">
                <a:tc gridSpan="3">
                  <a:txBody>
                    <a:bodyPr/>
                    <a:lstStyle/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ІІ орын</a:t>
                      </a:r>
                      <a:endParaRPr lang="ru-RU" sz="12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2784">
                <a:tc>
                  <a:txBody>
                    <a:bodyPr/>
                    <a:lstStyle/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Абай облысы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Семей қаласы 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№8 «Балбөбек» бөбекжайы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Қамшы өру.5 бала.</a:t>
                      </a:r>
                      <a:endParaRPr lang="ru-RU" sz="12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Педагог – Кенжетаева Карлыгаш Амангелдіқызы</a:t>
                      </a:r>
                      <a:endParaRPr lang="ru-RU" sz="12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7"/>
                        </a:rPr>
                        <a:t>https://youtu.be/5</a:t>
                      </a:r>
                      <a:r>
                        <a:rPr lang="en-US" sz="12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7"/>
                        </a:rPr>
                        <a:t>ep07WYpLvm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999">
                <a:tc>
                  <a:txBody>
                    <a:bodyPr/>
                    <a:lstStyle/>
                    <a:p>
                      <a:pPr marL="0" marR="36195" indent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Шымкент қаласы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36195" indent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№43 «Алмаз» бөбекжай-бақшасы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 бала.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Педагог – Усенбаева Гульдана Айтжановна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hlinkClick r:id="rId8"/>
                        </a:rPr>
                        <a:t>https://youtu.be/</a:t>
                      </a:r>
                      <a:r>
                        <a:rPr lang="en-US" sz="12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hlinkClick r:id="rId8"/>
                        </a:rPr>
                        <a:t>J72CBtxVCBs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088">
                <a:tc>
                  <a:txBody>
                    <a:bodyPr/>
                    <a:lstStyle/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Алматы </a:t>
                      </a: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қаласы 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№132 бөбекжай-балабақшасы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Қанижан Дария Заманбекқызы, 3 жаста.</a:t>
                      </a:r>
                      <a:endParaRPr lang="ru-RU" sz="12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Педагог -  Пернебекова Гульзира Абдрахмановна</a:t>
                      </a:r>
                      <a:endParaRPr lang="ru-RU" sz="12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11113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hlinkClick r:id="rId9"/>
                        </a:rPr>
                        <a:t>https://youtu.be/YxZTEt-dQQU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088">
                <a:tc>
                  <a:txBody>
                    <a:bodyPr/>
                    <a:lstStyle/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Қарағанды облысы 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Абай ауданы 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«Балбөбек» бөбекжай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«Ару қыз» қолөнер атауы.Санкей </a:t>
                      </a:r>
                      <a:r>
                        <a:rPr lang="kk-KZ" sz="120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Адия</a:t>
                      </a:r>
                      <a:r>
                        <a:rPr lang="ru-RU" sz="1200" baseline="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жаста.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Педагог - </a:t>
                      </a: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Токсанова Айсулу Уразбековна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0"/>
                        </a:rPr>
                        <a:t>https://youtu.be/-Eho0U0c8w8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96">
                <a:tc gridSpan="3">
                  <a:txBody>
                    <a:bodyPr/>
                    <a:lstStyle/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ІІІ орын</a:t>
                      </a:r>
                      <a:endParaRPr lang="ru-RU" sz="12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35050">
                <a:tc>
                  <a:txBody>
                    <a:bodyPr/>
                    <a:lstStyle/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Атырау облысы «Нұрсұлтан Назарбаевтың Білім Қоры» қоғамдық қорының филиалы Атырау </a:t>
                      </a:r>
                      <a:r>
                        <a:rPr lang="kk-KZ" sz="120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қаласындағы</a:t>
                      </a:r>
                      <a:endParaRPr lang="ru-RU" sz="1200" dirty="0" smtClean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«Мирас</a:t>
                      </a: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» бөбекжай-бақшасы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Шарипова Айзере - 5 жас.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Педагог - </a:t>
                      </a: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Зинетова  Фариза Турарбековна.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45720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1"/>
                        </a:rPr>
                        <a:t>https://youtu.be/mP5GFSBQJIM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51">
                <a:tc>
                  <a:txBody>
                    <a:bodyPr/>
                    <a:lstStyle/>
                    <a:p>
                      <a:pPr marL="0" indent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Қостанай </a:t>
                      </a: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облысы 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Қостанай қаласы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№ 51 бөбекжай-бақшасы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Поделка «Юрта».Бахыт Еркебулан 4 года.</a:t>
                      </a:r>
                      <a:endParaRPr lang="ru-RU" sz="12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Педагоги - Ибраева Жанылсын Жумабековна, Вагапова Людмила Руслановна</a:t>
                      </a:r>
                      <a:endParaRPr lang="ru-RU" sz="12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2"/>
                        </a:rPr>
                        <a:t>https://youtu.be/mHfbwOHMBlI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9989">
                <a:tc>
                  <a:txBody>
                    <a:bodyPr/>
                    <a:lstStyle/>
                    <a:p>
                      <a:pPr marL="0" indent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Павлодар </a:t>
                      </a: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облысы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Ақсу қаласы 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№24 сәбилер бақшасы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«Ер сәні – ер тұрман». Манаров Муслим Ерланович 4 жас.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Педагог - </a:t>
                      </a: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Абдрахманова Асем Қайроллаевна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3"/>
                        </a:rPr>
                        <a:t>https://youtu.be/fcBNyT7DiRc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2784">
                <a:tc>
                  <a:txBody>
                    <a:bodyPr/>
                    <a:lstStyle/>
                    <a:p>
                      <a:pPr marL="0" indent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«ХХІ </a:t>
                      </a: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ғасыр» элиталық балабақшасы ЖШС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«Сахбалшық». Қуттыбек Раяна Сәкенқызы – 5 жас.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Педагог – Абдусаматова Д.Б.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hlinkClick r:id="rId14"/>
                        </a:rPr>
                        <a:t>https://youtu.be/</a:t>
                      </a:r>
                      <a:r>
                        <a:rPr lang="en-US" sz="12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hlinkClick r:id="rId14"/>
                        </a:rPr>
                        <a:t>a</a:t>
                      </a:r>
                      <a:r>
                        <a:rPr lang="ru-RU" sz="12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hlinkClick r:id="rId14"/>
                        </a:rPr>
                        <a:t>9</a:t>
                      </a:r>
                      <a:r>
                        <a:rPr lang="en-US" sz="1200" u="sng" dirty="0" err="1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hlinkClick r:id="rId14"/>
                        </a:rPr>
                        <a:t>qYwMSqKT</a:t>
                      </a:r>
                      <a:r>
                        <a:rPr lang="ru-RU" sz="12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hlinkClick r:id="rId14"/>
                        </a:rPr>
                        <a:t>8</a:t>
                      </a:r>
                      <a:endParaRPr lang="ru-RU" sz="12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67" marR="48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971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Рисунок 39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7B93047-0DF8-D00A-3422-234C783F42B6}"/>
              </a:ext>
            </a:extLst>
          </p:cNvPr>
          <p:cNvSpPr txBox="1"/>
          <p:nvPr/>
        </p:nvSpPr>
        <p:spPr>
          <a:xfrm>
            <a:off x="-2540" y="691218"/>
            <a:ext cx="68605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800" b="1" dirty="0" smtClean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«ХАНТАЛАПАЙ»</a:t>
            </a:r>
            <a:endParaRPr lang="x-none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832636"/>
              </p:ext>
            </p:extLst>
          </p:nvPr>
        </p:nvGraphicFramePr>
        <p:xfrm>
          <a:off x="561725" y="1314450"/>
          <a:ext cx="5915025" cy="9985635"/>
        </p:xfrm>
        <a:graphic>
          <a:graphicData uri="http://schemas.openxmlformats.org/drawingml/2006/table">
            <a:tbl>
              <a:tblPr firstRow="1" firstCol="1" bandRow="1"/>
              <a:tblGrid>
                <a:gridCol w="1964016"/>
                <a:gridCol w="2326826"/>
                <a:gridCol w="1624183"/>
              </a:tblGrid>
              <a:tr h="111960">
                <a:tc>
                  <a:txBody>
                    <a:bodyPr/>
                    <a:lstStyle/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kk-KZ" sz="1400" b="1" dirty="0" smtClean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МДҰ атауы</a:t>
                      </a:r>
                    </a:p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kk-KZ" sz="1400" b="1" dirty="0" smtClean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Қатысушылар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kk-KZ" sz="1400" b="1" dirty="0" smtClean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Сілтеме 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48">
                <a:tc gridSpan="3">
                  <a:txBody>
                    <a:bodyPr/>
                    <a:lstStyle/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Бас жүлде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07888">
                <a:tc>
                  <a:txBody>
                    <a:bodyPr/>
                    <a:lstStyle/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Түркістан облысы Түркістан қаласы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kk-KZ" sz="140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Ақ</a:t>
                      </a:r>
                      <a:r>
                        <a:rPr lang="ru-RU" sz="1400" baseline="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40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желкен</a:t>
                      </a:r>
                      <a:r>
                        <a:rPr lang="kk-KZ" sz="14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» санаторлық балабақшасы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«Тұлпар», «Қарлығаш» мектепалды даярлық топтары (5 жас).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Педагогтер - </a:t>
                      </a: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Байзакова Лаура Мейрамбековна, Макулова Рахима Тулебаевна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4"/>
                        </a:rPr>
                        <a:t>https://youtu.be/8qAqz3YoBvQ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48">
                <a:tc gridSpan="3">
                  <a:txBody>
                    <a:bodyPr/>
                    <a:lstStyle/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І орын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38592">
                <a:tc>
                  <a:txBody>
                    <a:bodyPr/>
                    <a:lstStyle/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Қызылорда </a:t>
                      </a:r>
                      <a:r>
                        <a:rPr lang="kk-KZ" sz="14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облысы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Қармақшы ауданы 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№22 «Гаухартас» бөбекжай бақшасы 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«Ханталапай».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Қатысушылар саны – 7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Педагог - </a:t>
                      </a: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Егимбаев Бакытбек Шаймаханович.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5"/>
                        </a:rPr>
                        <a:t>https://youtu.be/fE19LhRmQG8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48">
                <a:tc gridSpan="3">
                  <a:txBody>
                    <a:bodyPr/>
                    <a:lstStyle/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ІІ орын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38592">
                <a:tc>
                  <a:txBody>
                    <a:bodyPr/>
                    <a:lstStyle/>
                    <a:p>
                      <a:pPr marL="0" marR="36195" indent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Жетісу </a:t>
                      </a:r>
                      <a:r>
                        <a:rPr lang="kk-KZ" sz="14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облысы 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Қаратал ауданы 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36195" indent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№ 97 балабақшасы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«Ханталапай» ойыны.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Қатысушылар саны– 7.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Педагог -  </a:t>
                      </a: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Бекмуханбетова Лязат Муратбековна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838" indent="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6"/>
                        </a:rPr>
                        <a:t>https://youtu.be/5HhmHrkJFew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240">
                <a:tc>
                  <a:txBody>
                    <a:bodyPr/>
                    <a:lstStyle/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Астана </a:t>
                      </a:r>
                      <a:r>
                        <a:rPr lang="kk-KZ" sz="14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қаласы 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№31 "Ақ сұңқар" балабақшасы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"Қамшы тастамақ", "Қол күрес", "Асық жинау".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 бала.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Педагог - Абенова Марина Адаскановна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7"/>
                        </a:rPr>
                        <a:t>https://youtu.be/LTMvxxes6zM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48">
                <a:tc gridSpan="3">
                  <a:txBody>
                    <a:bodyPr/>
                    <a:lstStyle/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ІІІ орын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07888">
                <a:tc>
                  <a:txBody>
                    <a:bodyPr/>
                    <a:lstStyle/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Ақмола </a:t>
                      </a:r>
                      <a:r>
                        <a:rPr lang="kk-KZ" sz="14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облысы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Атбасар қаласы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«Алтын бесік» бөбекжайы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«Ханталапай».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қатысушы.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Педагогтер -  Иванова Ирина Владимировна 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Рахимжанова Бибигуль Амангельдиевна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838" indent="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8"/>
                        </a:rPr>
                        <a:t>https://www.youtube.com/watch?v=uYjwDqrJVfI</a:t>
                      </a:r>
                      <a:r>
                        <a:rPr lang="kk-KZ" sz="14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7888">
                <a:tc>
                  <a:txBody>
                    <a:bodyPr/>
                    <a:lstStyle/>
                    <a:p>
                      <a:pPr marL="0" indent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ШҚО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Глубокое ауданы Бауыржан Момышұлы атындағы орта мектебі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«Ханталапай» ойыны.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 бала.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Педагог - </a:t>
                      </a: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Аязбаева Жаннета Толеухановна.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https://youtu.be/PdD-kqYqoYk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9"/>
                        </a:rPr>
                        <a:t>https://youtu.be/PdD-kqYqoYk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240">
                <a:tc>
                  <a:txBody>
                    <a:bodyPr/>
                    <a:lstStyle/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Маңғыстау </a:t>
                      </a:r>
                      <a:r>
                        <a:rPr lang="kk-KZ" sz="14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облысы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Жаңаөзен қаласы 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№3 «Балдаурен» бөбекжайы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R="3619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«Ханталапай» ойыны.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Қатысушылар саны – 6.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Педагог - </a:t>
                      </a: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Якубова Гулайхан Утельбаевна.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40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u="sng" dirty="0"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0"/>
                        </a:rPr>
                        <a:t>https://youtu.be/fgBm4H5O2Ak</a:t>
                      </a:r>
                      <a:endParaRPr lang="ru-RU" sz="1400" dirty="0"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5319" marR="65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57918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1680</TotalTime>
  <Words>576</Words>
  <Application>Microsoft Office PowerPoint</Application>
  <PresentationFormat>Широкоэкранный</PresentationFormat>
  <Paragraphs>158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DejaVu Sans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Алма</dc:creator>
  <cp:lastModifiedBy>Алма</cp:lastModifiedBy>
  <cp:revision>131</cp:revision>
  <dcterms:created xsi:type="dcterms:W3CDTF">2022-02-01T05:36:06Z</dcterms:created>
  <dcterms:modified xsi:type="dcterms:W3CDTF">2023-03-29T09:26:06Z</dcterms:modified>
</cp:coreProperties>
</file>